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4" r:id="rId2"/>
    <p:sldId id="267" r:id="rId3"/>
    <p:sldId id="269" r:id="rId4"/>
    <p:sldId id="271" r:id="rId5"/>
    <p:sldId id="280" r:id="rId6"/>
  </p:sldIdLst>
  <p:sldSz cx="9144000" cy="6858000" type="screen4x3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599" autoAdjust="0"/>
  </p:normalViewPr>
  <p:slideViewPr>
    <p:cSldViewPr>
      <p:cViewPr>
        <p:scale>
          <a:sx n="66" d="100"/>
          <a:sy n="66" d="100"/>
        </p:scale>
        <p:origin x="-4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2E02A288-F1E5-4B7F-8483-BE8A48BB4835}" type="datetimeFigureOut">
              <a:rPr lang="en-US" smtClean="0"/>
              <a:pPr/>
              <a:t>1/5/2012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vert="horz" lIns="94192" tIns="47096" rIns="94192" bIns="470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7B7F9A41-DBD4-41CD-BDA3-729898E966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F9A41-DBD4-41CD-BDA3-729898E9663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82E4-AE5B-4DA9-83DA-FBAB302E60AF}" type="datetimeFigureOut">
              <a:rPr lang="en-US" smtClean="0"/>
              <a:pPr/>
              <a:t>1/5/2012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CF9B-6A51-43BF-83EA-C5DB8787FD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82E4-AE5B-4DA9-83DA-FBAB302E60AF}" type="datetimeFigureOut">
              <a:rPr lang="en-US" smtClean="0"/>
              <a:pPr/>
              <a:t>1/5/2012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CF9B-6A51-43BF-83EA-C5DB8787FD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82E4-AE5B-4DA9-83DA-FBAB302E60AF}" type="datetimeFigureOut">
              <a:rPr lang="en-US" smtClean="0"/>
              <a:pPr/>
              <a:t>1/5/2012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CF9B-6A51-43BF-83EA-C5DB8787FD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82E4-AE5B-4DA9-83DA-FBAB302E60AF}" type="datetimeFigureOut">
              <a:rPr lang="en-US" smtClean="0"/>
              <a:pPr/>
              <a:t>1/5/2012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CF9B-6A51-43BF-83EA-C5DB8787FD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82E4-AE5B-4DA9-83DA-FBAB302E60AF}" type="datetimeFigureOut">
              <a:rPr lang="en-US" smtClean="0"/>
              <a:pPr/>
              <a:t>1/5/2012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CF9B-6A51-43BF-83EA-C5DB8787FD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82E4-AE5B-4DA9-83DA-FBAB302E60AF}" type="datetimeFigureOut">
              <a:rPr lang="en-US" smtClean="0"/>
              <a:pPr/>
              <a:t>1/5/2012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CF9B-6A51-43BF-83EA-C5DB8787FD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82E4-AE5B-4DA9-83DA-FBAB302E60AF}" type="datetimeFigureOut">
              <a:rPr lang="en-US" smtClean="0"/>
              <a:pPr/>
              <a:t>1/5/2012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CF9B-6A51-43BF-83EA-C5DB8787FD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82E4-AE5B-4DA9-83DA-FBAB302E60AF}" type="datetimeFigureOut">
              <a:rPr lang="en-US" smtClean="0"/>
              <a:pPr/>
              <a:t>1/5/2012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CF9B-6A51-43BF-83EA-C5DB8787FD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82E4-AE5B-4DA9-83DA-FBAB302E60AF}" type="datetimeFigureOut">
              <a:rPr lang="en-US" smtClean="0"/>
              <a:pPr/>
              <a:t>1/5/2012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CF9B-6A51-43BF-83EA-C5DB8787FD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82E4-AE5B-4DA9-83DA-FBAB302E60AF}" type="datetimeFigureOut">
              <a:rPr lang="en-US" smtClean="0"/>
              <a:pPr/>
              <a:t>1/5/2012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CF9B-6A51-43BF-83EA-C5DB8787FD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82E4-AE5B-4DA9-83DA-FBAB302E60AF}" type="datetimeFigureOut">
              <a:rPr lang="en-US" smtClean="0"/>
              <a:pPr/>
              <a:t>1/5/2012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10000" cy="365125"/>
          </a:xfrm>
        </p:spPr>
        <p:txBody>
          <a:bodyPr/>
          <a:lstStyle>
            <a:lvl1pPr>
              <a:defRPr sz="1400" b="1" i="1" baseline="0"/>
            </a:lvl1pPr>
          </a:lstStyle>
          <a:p>
            <a:r>
              <a:rPr lang="en-US" dirty="0" smtClean="0"/>
              <a:t>Prototype Model From Toy Trains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CF9B-6A51-43BF-83EA-C5DB8787FD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6400800"/>
            <a:ext cx="342611" cy="33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6400800"/>
            <a:ext cx="342611" cy="33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7772400" cy="1068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982E4-AE5B-4DA9-83DA-FBAB302E60AF}" type="datetimeFigureOut">
              <a:rPr lang="en-US" smtClean="0"/>
              <a:pPr/>
              <a:t>1/5/2012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2CF9B-6A51-43BF-83EA-C5DB8787FD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The Floor</a:t>
            </a:r>
            <a:endParaRPr lang="en-US" sz="3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038600"/>
            <a:ext cx="849463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Cut away the flat side channel &amp; replace with true 3D channel: (Evergreen .100”)</a:t>
            </a:r>
          </a:p>
          <a:p>
            <a:r>
              <a:rPr lang="en-US" dirty="0" smtClean="0"/>
              <a:t>Cut out the original floor from nearly bolster to bolster &amp; replace with a new floor.</a:t>
            </a:r>
          </a:p>
          <a:p>
            <a:r>
              <a:rPr lang="en-US" dirty="0" smtClean="0"/>
              <a:t>New floor made from Evergreen sheet flush with the bottom of the old floor depth.</a:t>
            </a:r>
          </a:p>
          <a:p>
            <a:endParaRPr lang="en-US" dirty="0" smtClean="0"/>
          </a:p>
          <a:p>
            <a:pPr algn="ctr"/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Cut and fit the replacement floor with great care! </a:t>
            </a:r>
          </a:p>
          <a:p>
            <a:pPr algn="ctr"/>
            <a:endParaRPr lang="en-US" i="1" dirty="0" smtClean="0"/>
          </a:p>
          <a:p>
            <a:r>
              <a:rPr lang="en-US" dirty="0" smtClean="0"/>
              <a:t>New Center sill channel made from Evergreen 5/16” </a:t>
            </a:r>
            <a:r>
              <a:rPr lang="en-US" dirty="0" smtClean="0"/>
              <a:t>channel remove wedges</a:t>
            </a:r>
          </a:p>
          <a:p>
            <a:r>
              <a:rPr lang="en-US" dirty="0" smtClean="0"/>
              <a:t> from the ends of the web to get the tapered look, but don’t cut away the flanges.</a:t>
            </a:r>
            <a:endParaRPr lang="en-US" dirty="0" smtClean="0"/>
          </a:p>
          <a:p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1066800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New floor and details added</a:t>
            </a:r>
          </a:p>
        </p:txBody>
      </p:sp>
      <p:pic>
        <p:nvPicPr>
          <p:cNvPr id="1026" name="Picture 2" descr="C:\Users\TRC\Pictures\2009-07-16\001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7772400" cy="20273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10800000" flipV="1">
            <a:off x="5334000" y="1676400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APWS water tank</a:t>
            </a:r>
            <a:endParaRPr lang="en-US" sz="1100" b="1" dirty="0"/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4419600" y="1447800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S/E Valve box (2)</a:t>
            </a:r>
            <a:endParaRPr lang="en-US" sz="1100" b="1" dirty="0"/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3200400" y="14478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Battery  boxes 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762000" y="14478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UC Brake Set</a:t>
            </a:r>
            <a:endParaRPr lang="en-US" sz="1100" b="1" dirty="0"/>
          </a:p>
        </p:txBody>
      </p:sp>
      <p:sp>
        <p:nvSpPr>
          <p:cNvPr id="14" name="TextBox 13"/>
          <p:cNvSpPr txBox="1"/>
          <p:nvPr/>
        </p:nvSpPr>
        <p:spPr>
          <a:xfrm rot="10800000" flipV="1">
            <a:off x="6858000" y="16764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Vapor traps (2)</a:t>
            </a:r>
            <a:endParaRPr lang="en-US" sz="1100" b="1" dirty="0"/>
          </a:p>
        </p:txBody>
      </p:sp>
      <p:sp>
        <p:nvSpPr>
          <p:cNvPr id="15" name="TextBox 14"/>
          <p:cNvSpPr txBox="1"/>
          <p:nvPr/>
        </p:nvSpPr>
        <p:spPr>
          <a:xfrm rot="10800000" flipV="1">
            <a:off x="1752600" y="1752600"/>
            <a:ext cx="2362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Battery charging receptacles (2)</a:t>
            </a:r>
            <a:endParaRPr lang="en-US" sz="1100" b="1" dirty="0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1143000" y="17526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514600" y="19812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4152900" y="17145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3810000" y="20574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4267200" y="2514600"/>
            <a:ext cx="1676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5943600" y="20574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7124700" y="20955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TRC\Pictures\2009-07-17\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6030599" cy="418517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Diner details Aisle side, kitchen end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0800000" flipV="1">
            <a:off x="7620000" y="33528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Diaphragm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2819400" y="6096000"/>
            <a:ext cx="2057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Air, steam &amp; signal lines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3657600" y="58674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Cut levers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0800000" flipV="1">
            <a:off x="7010400" y="4724400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Body mounted KD’s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0800000" flipV="1">
            <a:off x="1752600" y="4343400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Marker light brackets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0800000" flipV="1">
            <a:off x="3352800" y="55626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Grab irons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429000" y="4114802"/>
            <a:ext cx="1828802" cy="3809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1"/>
          </p:cNvCxnSpPr>
          <p:nvPr/>
        </p:nvCxnSpPr>
        <p:spPr>
          <a:xfrm flipV="1">
            <a:off x="4572000" y="4876801"/>
            <a:ext cx="762000" cy="11214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1"/>
          </p:cNvCxnSpPr>
          <p:nvPr/>
        </p:nvCxnSpPr>
        <p:spPr>
          <a:xfrm flipV="1">
            <a:off x="4267200" y="4343400"/>
            <a:ext cx="838200" cy="13500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4572000" y="5105400"/>
            <a:ext cx="10668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 flipV="1">
            <a:off x="6172200" y="3505200"/>
            <a:ext cx="12954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5" idx="1"/>
          </p:cNvCxnSpPr>
          <p:nvPr/>
        </p:nvCxnSpPr>
        <p:spPr>
          <a:xfrm flipV="1">
            <a:off x="4267200" y="4038601"/>
            <a:ext cx="228600" cy="16548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343400" y="4724400"/>
            <a:ext cx="10668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10800000" flipV="1">
            <a:off x="2133600" y="41148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Kitchen door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 rot="10800000" flipV="1">
            <a:off x="2286000" y="46482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Stirrup steps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 rot="10800000" flipV="1">
            <a:off x="762000" y="35052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Window  sills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77" name="Straight Arrow Connector 76"/>
          <p:cNvCxnSpPr>
            <a:stCxn id="69" idx="0"/>
          </p:cNvCxnSpPr>
          <p:nvPr/>
        </p:nvCxnSpPr>
        <p:spPr>
          <a:xfrm rot="5400000" flipH="1" flipV="1">
            <a:off x="3486150" y="3105150"/>
            <a:ext cx="3048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3" idx="3"/>
          </p:cNvCxnSpPr>
          <p:nvPr/>
        </p:nvCxnSpPr>
        <p:spPr>
          <a:xfrm rot="10800000">
            <a:off x="6096000" y="4724401"/>
            <a:ext cx="914400" cy="1308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352800" y="4724400"/>
            <a:ext cx="1828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72" idx="0"/>
          </p:cNvCxnSpPr>
          <p:nvPr/>
        </p:nvCxnSpPr>
        <p:spPr>
          <a:xfrm rot="5400000" flipH="1" flipV="1">
            <a:off x="1200150" y="2952750"/>
            <a:ext cx="685800" cy="419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 rot="10800000" flipV="1">
            <a:off x="6781800" y="26670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Gutters, scale 1” x 2” strip  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 </a:t>
            </a:r>
            <a:r>
              <a:rPr lang="en-US" sz="1100" b="1" dirty="0" smtClean="0">
                <a:solidFill>
                  <a:srgbClr val="FF0000"/>
                </a:solidFill>
              </a:rPr>
              <a:t>preformed &amp; glued on edge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81" name="Straight Arrow Connector 80"/>
          <p:cNvCxnSpPr>
            <a:stCxn id="79" idx="3"/>
          </p:cNvCxnSpPr>
          <p:nvPr/>
        </p:nvCxnSpPr>
        <p:spPr>
          <a:xfrm rot="10800000" flipV="1">
            <a:off x="6019800" y="2882444"/>
            <a:ext cx="762000" cy="4703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10400" y="2057400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Ice hatch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>
          <a:xfrm rot="10800000" flipV="1">
            <a:off x="5867400" y="2188204"/>
            <a:ext cx="1143000" cy="7835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86600" y="1752600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Square Kitchen vents (2)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86600" y="12192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Round hooded &amp; wind </a:t>
            </a:r>
            <a:r>
              <a:rPr lang="en-US" sz="1100" dirty="0" err="1" smtClean="0">
                <a:solidFill>
                  <a:srgbClr val="FF0000"/>
                </a:solidFill>
              </a:rPr>
              <a:t>vanned</a:t>
            </a:r>
            <a:r>
              <a:rPr lang="en-US" sz="1100" dirty="0" smtClean="0">
                <a:solidFill>
                  <a:srgbClr val="FF0000"/>
                </a:solidFill>
              </a:rPr>
              <a:t> Kitchen vents (2)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0400" y="1143000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SE A/C hatches (2)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>
            <a:stCxn id="31" idx="1"/>
          </p:cNvCxnSpPr>
          <p:nvPr/>
        </p:nvCxnSpPr>
        <p:spPr>
          <a:xfrm rot="10800000" flipV="1">
            <a:off x="5486400" y="1883404"/>
            <a:ext cx="1600200" cy="8597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1"/>
          </p:cNvCxnSpPr>
          <p:nvPr/>
        </p:nvCxnSpPr>
        <p:spPr>
          <a:xfrm rot="10800000" flipV="1">
            <a:off x="5105400" y="1883405"/>
            <a:ext cx="1981200" cy="805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1"/>
          </p:cNvCxnSpPr>
          <p:nvPr/>
        </p:nvCxnSpPr>
        <p:spPr>
          <a:xfrm rot="10800000" flipV="1">
            <a:off x="4724400" y="1434643"/>
            <a:ext cx="2362200" cy="11015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2" idx="1"/>
          </p:cNvCxnSpPr>
          <p:nvPr/>
        </p:nvCxnSpPr>
        <p:spPr>
          <a:xfrm rot="10800000" flipV="1">
            <a:off x="4419600" y="1434644"/>
            <a:ext cx="2667000" cy="10037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3" idx="1"/>
          </p:cNvCxnSpPr>
          <p:nvPr/>
        </p:nvCxnSpPr>
        <p:spPr>
          <a:xfrm rot="10800000" flipV="1">
            <a:off x="3124200" y="1273804"/>
            <a:ext cx="76200" cy="7835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3" idx="1"/>
          </p:cNvCxnSpPr>
          <p:nvPr/>
        </p:nvCxnSpPr>
        <p:spPr>
          <a:xfrm rot="10800000" flipV="1">
            <a:off x="1371600" y="1273804"/>
            <a:ext cx="1828800" cy="1739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10800000" flipV="1">
            <a:off x="7239000" y="42672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Enlarged End Sills</a:t>
            </a:r>
          </a:p>
        </p:txBody>
      </p:sp>
      <p:cxnSp>
        <p:nvCxnSpPr>
          <p:cNvPr id="55" name="Straight Arrow Connector 54"/>
          <p:cNvCxnSpPr>
            <a:stCxn id="53" idx="3"/>
          </p:cNvCxnSpPr>
          <p:nvPr/>
        </p:nvCxnSpPr>
        <p:spPr>
          <a:xfrm rot="10800000" flipV="1">
            <a:off x="6400800" y="4398004"/>
            <a:ext cx="838200" cy="215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TRC\Pictures\2009-07-17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1"/>
            <a:ext cx="8624875" cy="30480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Flat Kit Side Scrabble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09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diner.    Build &amp; detail the roof      </a:t>
            </a:r>
            <a:r>
              <a:rPr lang="en-US" b="1" dirty="0" smtClean="0"/>
              <a:t>kitchen end, kitchen side.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 rot="10800000" flipV="1">
            <a:off x="6400800" y="13716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‘Mushroom” vent  1/16”rod + tube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103" name="Straight Arrow Connector 102"/>
          <p:cNvCxnSpPr>
            <a:stCxn id="120" idx="2"/>
          </p:cNvCxnSpPr>
          <p:nvPr/>
        </p:nvCxnSpPr>
        <p:spPr>
          <a:xfrm rot="5400000">
            <a:off x="893481" y="2314360"/>
            <a:ext cx="537138" cy="38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 rot="10800000" flipV="1">
            <a:off x="3429000" y="6019800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Roof rivet strips 0.005”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10800000" flipV="1">
            <a:off x="228600" y="5330279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Gutters, scale 1” x 2” strip  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 </a:t>
            </a:r>
            <a:r>
              <a:rPr lang="en-US" sz="1100" b="1" dirty="0" smtClean="0">
                <a:solidFill>
                  <a:srgbClr val="FF0000"/>
                </a:solidFill>
              </a:rPr>
              <a:t>preformed &amp; glued on edge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61" name="Straight Arrow Connector 60"/>
          <p:cNvCxnSpPr>
            <a:stCxn id="58" idx="0"/>
          </p:cNvCxnSpPr>
          <p:nvPr/>
        </p:nvCxnSpPr>
        <p:spPr>
          <a:xfrm rot="5400000" flipH="1" flipV="1">
            <a:off x="401911" y="3979590"/>
            <a:ext cx="1748879" cy="952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 rot="10800000" flipV="1">
            <a:off x="6781800" y="1828800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A/C ducts: NERS parts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 rot="10800000" flipV="1">
            <a:off x="6705600" y="5334000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Grab irons 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(various locations)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78" name="Straight Arrow Connector 77"/>
          <p:cNvCxnSpPr>
            <a:stCxn id="91" idx="0"/>
          </p:cNvCxnSpPr>
          <p:nvPr/>
        </p:nvCxnSpPr>
        <p:spPr>
          <a:xfrm rot="5400000" flipH="1" flipV="1">
            <a:off x="1562100" y="4000500"/>
            <a:ext cx="29718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64" idx="2"/>
          </p:cNvCxnSpPr>
          <p:nvPr/>
        </p:nvCxnSpPr>
        <p:spPr>
          <a:xfrm rot="5400000">
            <a:off x="7103106" y="2759706"/>
            <a:ext cx="1414790" cy="761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 rot="10800000" flipV="1">
            <a:off x="1905000" y="58674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“wind vane” vent:  1/8” tube, formed aluminum cap, 0.010” vane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rot="5400000" flipH="1" flipV="1">
            <a:off x="2553494" y="4761706"/>
            <a:ext cx="2362200" cy="1539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 rot="10800000" flipV="1">
            <a:off x="4267200" y="1295400"/>
            <a:ext cx="1905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Box vent:   0.010” base flange, 0.030” body, angle &amp; sheet top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 rot="10800000" flipV="1">
            <a:off x="228600" y="12954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“Ice hatch” 0.020” sides , 0.010” lid, 0.005” hinge leaf  &amp; 0.010 rod hinge , brass wire handle, 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122" name="Straight Arrow Connector 121"/>
          <p:cNvCxnSpPr>
            <a:stCxn id="113" idx="3"/>
          </p:cNvCxnSpPr>
          <p:nvPr/>
        </p:nvCxnSpPr>
        <p:spPr>
          <a:xfrm rot="10800000" flipV="1">
            <a:off x="3810000" y="1595482"/>
            <a:ext cx="457200" cy="13001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 rot="10800000" flipV="1">
            <a:off x="3886200" y="5486400"/>
            <a:ext cx="2362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Lid stop brace:  brass shim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130" name="Straight Arrow Connector 129"/>
          <p:cNvCxnSpPr>
            <a:stCxn id="129" idx="0"/>
          </p:cNvCxnSpPr>
          <p:nvPr/>
        </p:nvCxnSpPr>
        <p:spPr>
          <a:xfrm rot="5400000" flipH="1" flipV="1">
            <a:off x="4514850" y="4133850"/>
            <a:ext cx="1905000" cy="800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 rot="10800000" flipV="1">
            <a:off x="685800" y="898639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roof is a model within a model,  </a:t>
            </a:r>
            <a:r>
              <a:rPr lang="en-US" i="1" dirty="0" smtClean="0"/>
              <a:t>especially so for diners with A/C.</a:t>
            </a:r>
            <a:endParaRPr lang="en-US" i="1" dirty="0"/>
          </a:p>
        </p:txBody>
      </p:sp>
      <p:cxnSp>
        <p:nvCxnSpPr>
          <p:cNvPr id="44" name="Straight Arrow Connector 43"/>
          <p:cNvCxnSpPr>
            <a:stCxn id="47" idx="0"/>
          </p:cNvCxnSpPr>
          <p:nvPr/>
        </p:nvCxnSpPr>
        <p:spPr>
          <a:xfrm rot="16200000" flipV="1">
            <a:off x="5220494" y="4458494"/>
            <a:ext cx="2209800" cy="3032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0800000" flipV="1">
            <a:off x="5486400" y="5715000"/>
            <a:ext cx="1981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Pantry  area ice hatch:    0.010” base flange , 0.030” body, 0.010” lid, 0.005” hinge leaf  &amp; 0.010 rod hinge , brass wire handle, 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16200000" flipV="1">
            <a:off x="6249194" y="4496594"/>
            <a:ext cx="1447800" cy="2270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65" idx="3"/>
          </p:cNvCxnSpPr>
          <p:nvPr/>
        </p:nvCxnSpPr>
        <p:spPr>
          <a:xfrm rot="10800000" flipV="1">
            <a:off x="5181600" y="1587044"/>
            <a:ext cx="1219200" cy="11561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rot="10800000" flipV="1">
            <a:off x="1600200" y="54864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Vent frames (6)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rot="16200000" flipH="1">
            <a:off x="7734300" y="2247900"/>
            <a:ext cx="4572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10800000" flipV="1">
            <a:off x="2209800" y="1380039"/>
            <a:ext cx="1905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Service platform:  Shim brass support legs, 2” x 3” strip for decking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82" name="Straight Arrow Connector 81"/>
          <p:cNvCxnSpPr>
            <a:stCxn id="75" idx="2"/>
          </p:cNvCxnSpPr>
          <p:nvPr/>
        </p:nvCxnSpPr>
        <p:spPr>
          <a:xfrm rot="5400000">
            <a:off x="1580651" y="1771152"/>
            <a:ext cx="1372599" cy="1790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RC\Desktop\OERM\casey65-R1-E00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743200"/>
            <a:ext cx="5558189" cy="35052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Roof Top S/E A/C hatch detailing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5791200" y="5791200"/>
            <a:ext cx="6096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286000" y="4267200"/>
            <a:ext cx="3429000" cy="6989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 rot="10800000" flipV="1">
            <a:off x="381000" y="4572000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Long grab iron with ladder notches </a:t>
            </a:r>
          </a:p>
          <a:p>
            <a:r>
              <a:rPr lang="en-US" sz="1100" b="1" dirty="0" smtClean="0"/>
              <a:t>(various locations)</a:t>
            </a:r>
            <a:endParaRPr lang="en-US" sz="1100" b="1" dirty="0"/>
          </a:p>
        </p:txBody>
      </p:sp>
      <p:sp>
        <p:nvSpPr>
          <p:cNvPr id="75" name="TextBox 74"/>
          <p:cNvSpPr txBox="1"/>
          <p:nvPr/>
        </p:nvSpPr>
        <p:spPr>
          <a:xfrm rot="10800000" flipV="1">
            <a:off x="304800" y="50292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Gutters, scale 1” x 2” strip  </a:t>
            </a:r>
          </a:p>
          <a:p>
            <a:r>
              <a:rPr lang="en-US" sz="1100" b="1" dirty="0"/>
              <a:t> </a:t>
            </a:r>
            <a:r>
              <a:rPr lang="en-US" sz="1100" b="1" dirty="0" smtClean="0"/>
              <a:t>preformed &amp; glued on edge</a:t>
            </a:r>
            <a:endParaRPr lang="en-US" sz="1100" b="1" dirty="0"/>
          </a:p>
        </p:txBody>
      </p:sp>
      <p:cxnSp>
        <p:nvCxnSpPr>
          <p:cNvPr id="76" name="Straight Arrow Connector 75"/>
          <p:cNvCxnSpPr>
            <a:stCxn id="75" idx="1"/>
          </p:cNvCxnSpPr>
          <p:nvPr/>
        </p:nvCxnSpPr>
        <p:spPr>
          <a:xfrm flipV="1">
            <a:off x="2438400" y="5181600"/>
            <a:ext cx="1524000" cy="630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5" idx="1"/>
          </p:cNvCxnSpPr>
          <p:nvPr/>
        </p:nvCxnSpPr>
        <p:spPr>
          <a:xfrm>
            <a:off x="2438400" y="5244644"/>
            <a:ext cx="2743200" cy="3941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81000" y="990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café lounge shown, same components on the diner, but split locations</a:t>
            </a:r>
            <a:endParaRPr lang="en-US" b="1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971800" y="4724400"/>
            <a:ext cx="29718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0800000" flipV="1">
            <a:off x="457200" y="41148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‘Mushroom” vent  </a:t>
            </a:r>
            <a:r>
              <a:rPr lang="en-US" sz="1100" b="1" dirty="0" smtClean="0">
                <a:solidFill>
                  <a:srgbClr val="FF0000"/>
                </a:solidFill>
              </a:rPr>
              <a:t>1/16”I.D. rod </a:t>
            </a:r>
            <a:r>
              <a:rPr lang="en-US" sz="1100" b="1" dirty="0" smtClean="0">
                <a:solidFill>
                  <a:srgbClr val="FF0000"/>
                </a:solidFill>
              </a:rPr>
              <a:t>+ tube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0800000" flipV="1">
            <a:off x="533400" y="3505200"/>
            <a:ext cx="1828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Hatch base: 0.030” sheet, creased &amp; bent for  “peak”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/>
          <p:cNvCxnSpPr>
            <a:stCxn id="36" idx="1"/>
          </p:cNvCxnSpPr>
          <p:nvPr/>
        </p:nvCxnSpPr>
        <p:spPr>
          <a:xfrm>
            <a:off x="2362200" y="3805282"/>
            <a:ext cx="2590800" cy="6143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0800000" flipV="1">
            <a:off x="762000" y="27432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Hatch cover: 0.010” sheet, creased &amp; bent for  “peak”, W/ rivet detail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6200000" flipH="1">
            <a:off x="4686300" y="3314700"/>
            <a:ext cx="24384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10800000" flipV="1">
            <a:off x="6629400" y="1905000"/>
            <a:ext cx="1828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Hatch cover hold down dogs: 0.010” X 0.015”  flat  brass bar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743200" y="3280321"/>
            <a:ext cx="2743200" cy="11392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rot="10800000" flipV="1">
            <a:off x="4343400" y="1989639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Roof vent , round tube trimmed  &amp; capped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5400000">
            <a:off x="7124700" y="2933700"/>
            <a:ext cx="762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TRC\Pictures\2009-07-17\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7115175" cy="3381375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Truck Modifications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 rot="5400000" flipH="1" flipV="1">
            <a:off x="1752601" y="4419601"/>
            <a:ext cx="2209801" cy="685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5" idx="1"/>
          </p:cNvCxnSpPr>
          <p:nvPr/>
        </p:nvCxnSpPr>
        <p:spPr>
          <a:xfrm flipV="1">
            <a:off x="3810000" y="3429000"/>
            <a:ext cx="1588" cy="11976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10800000" flipV="1">
            <a:off x="762000" y="5723438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Moveable support  bars  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rot="5400000" flipH="1" flipV="1">
            <a:off x="1790700" y="3771900"/>
            <a:ext cx="17526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0800000" flipV="1">
            <a:off x="3200400" y="4495800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Pulley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0800000" flipV="1">
            <a:off x="1143000" y="51054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Generator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0800000" flipV="1">
            <a:off x="4572000" y="3702715"/>
            <a:ext cx="1600200" cy="25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Belt  </a:t>
            </a:r>
            <a:r>
              <a:rPr lang="en-US" sz="1100" b="1" dirty="0" err="1" smtClean="0">
                <a:solidFill>
                  <a:srgbClr val="FF0000"/>
                </a:solidFill>
              </a:rPr>
              <a:t>tensioner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6200000" flipV="1">
            <a:off x="3467100" y="3619500"/>
            <a:ext cx="12954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0800000" flipV="1">
            <a:off x="4267200" y="4572000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Belt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>
            <a:off x="4267200" y="3505200"/>
            <a:ext cx="8382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7" name="Picture 3" descr="C:\Users\TRC\Pictures\2009-07-17\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14799"/>
            <a:ext cx="3580179" cy="2695575"/>
          </a:xfrm>
          <a:prstGeom prst="rect">
            <a:avLst/>
          </a:prstGeom>
          <a:noFill/>
        </p:spPr>
      </p:pic>
      <p:cxnSp>
        <p:nvCxnSpPr>
          <p:cNvPr id="42" name="Straight Arrow Connector 41"/>
          <p:cNvCxnSpPr>
            <a:stCxn id="28" idx="2"/>
          </p:cNvCxnSpPr>
          <p:nvPr/>
        </p:nvCxnSpPr>
        <p:spPr>
          <a:xfrm rot="16200000" flipH="1">
            <a:off x="4667250" y="4667250"/>
            <a:ext cx="2209800" cy="8001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4" idx="2"/>
          </p:cNvCxnSpPr>
          <p:nvPr/>
        </p:nvCxnSpPr>
        <p:spPr>
          <a:xfrm rot="16200000" flipH="1">
            <a:off x="5083805" y="4321805"/>
            <a:ext cx="1109990" cy="21336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133600" y="5257800"/>
            <a:ext cx="3733800" cy="6858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6" idx="1"/>
          </p:cNvCxnSpPr>
          <p:nvPr/>
        </p:nvCxnSpPr>
        <p:spPr>
          <a:xfrm>
            <a:off x="2590800" y="5854243"/>
            <a:ext cx="4267203" cy="649071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5" idx="1"/>
          </p:cNvCxnSpPr>
          <p:nvPr/>
        </p:nvCxnSpPr>
        <p:spPr>
          <a:xfrm>
            <a:off x="3810000" y="4626605"/>
            <a:ext cx="2438400" cy="139319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 rot="10800000" flipV="1">
            <a:off x="457200" y="4656639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Generator support  bar  (truck mounted part)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rot="5400000" flipH="1" flipV="1">
            <a:off x="1905000" y="3352800"/>
            <a:ext cx="15240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2209800" y="4724400"/>
            <a:ext cx="4267200" cy="7620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513</Words>
  <Application>Microsoft Office PowerPoint</Application>
  <PresentationFormat>On-screen Show (4:3)</PresentationFormat>
  <Paragraphs>69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The Floor</vt:lpstr>
      <vt:lpstr>Diner details Aisle side, kitchen end</vt:lpstr>
      <vt:lpstr>Flat Kit Side Scrabble</vt:lpstr>
      <vt:lpstr>Roof Top S/E A/C hatch detailing</vt:lpstr>
      <vt:lpstr>Truck Modifications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TRC</dc:creator>
  <cp:lastModifiedBy>trc8445</cp:lastModifiedBy>
  <cp:revision>149</cp:revision>
  <dcterms:created xsi:type="dcterms:W3CDTF">2009-07-16T14:17:30Z</dcterms:created>
  <dcterms:modified xsi:type="dcterms:W3CDTF">2012-01-05T18:07:31Z</dcterms:modified>
</cp:coreProperties>
</file>